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A615-593D-4B7A-9E10-4BEAD8346E0F}" type="datetimeFigureOut">
              <a:rPr lang="ar-AE" smtClean="0"/>
              <a:t>20/06/1439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89D65-E0B7-4E22-83F9-8601D7A4BA66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.bp.blogspot.com -tu8po0TvojY WOVaxfC1E1I AAAAAAAAY20 Jlq5YPTXDT4LVALPSsL466BgbIAJof_kwCLcB s160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7524328" y="2060848"/>
            <a:ext cx="93610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300192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5148064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779912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2483768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3923928" y="1124744"/>
            <a:ext cx="93610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2555776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5220072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6300192" y="1052736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7524328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7740352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err="1" smtClean="0">
                <a:solidFill>
                  <a:srgbClr val="FF0000"/>
                </a:solidFill>
                <a:cs typeface="AL-Hor" pitchFamily="2" charset="-78"/>
              </a:rPr>
              <a:t>ض</a:t>
            </a:r>
            <a:r>
              <a:rPr lang="ar-AE" sz="4000" b="1" dirty="0" err="1" smtClean="0">
                <a:solidFill>
                  <a:schemeClr val="tx1"/>
                </a:solidFill>
                <a:cs typeface="AL-Hor" pitchFamily="2" charset="-78"/>
              </a:rPr>
              <a:t>احي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588224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يرك</a:t>
            </a:r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ض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 </a:t>
            </a:r>
            <a:endParaRPr lang="ar-AE" sz="36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364088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chemeClr val="tx1"/>
                </a:solidFill>
                <a:cs typeface="AL-Hor" pitchFamily="2" charset="-78"/>
              </a:rPr>
              <a:t>بالصحراء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4211960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خـلف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3059832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الـ</a:t>
            </a:r>
            <a:r>
              <a:rPr lang="ar-AE" sz="3200" b="1" dirty="0" smtClean="0">
                <a:solidFill>
                  <a:srgbClr val="FF0000"/>
                </a:solidFill>
                <a:cs typeface="AL-Hor" pitchFamily="2" charset="-78"/>
              </a:rPr>
              <a:t>ضـ</a:t>
            </a:r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ب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75243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6372200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20072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9239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4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627784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5</a:t>
            </a:r>
            <a:endParaRPr lang="ar-A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.bp.blogspot.com -tu8po0TvojY WOVaxfC1E1I AAAAAAAAY20 Jlq5YPTXDT4LVALPSsL466BgbIAJof_kwCLcB s160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7524328" y="2060848"/>
            <a:ext cx="93610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300192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5148064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779912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2483768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3923928" y="1124744"/>
            <a:ext cx="93610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2555776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5220072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6300192" y="1052736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7524328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7740352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ط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ارت</a:t>
            </a:r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588224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ط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ائرة</a:t>
            </a:r>
            <a:endParaRPr lang="ar-AE" sz="36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364088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ط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لال</a:t>
            </a:r>
            <a:endParaRPr lang="ar-AE" sz="32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75243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6372200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20072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9239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4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627784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5</a:t>
            </a:r>
            <a:endParaRPr lang="ar-A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.bp.blogspot.com -tu8po0TvojY WOVaxfC1E1I AAAAAAAAY20 Jlq5YPTXDT4LVALPSsL466BgbIAJof_kwCLcB s160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7524328" y="2060848"/>
            <a:ext cx="93610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300192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5148064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779912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2483768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3923928" y="1124744"/>
            <a:ext cx="93610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2555776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5220072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6300192" y="1052736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7524328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7740352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ظ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بية</a:t>
            </a:r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588224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تن</a:t>
            </a:r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ظ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ف </a:t>
            </a:r>
            <a:endParaRPr lang="ar-AE" sz="36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364088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400" b="1" dirty="0" smtClean="0">
                <a:solidFill>
                  <a:schemeClr val="tx1"/>
                </a:solidFill>
                <a:cs typeface="AL-Hor" pitchFamily="2" charset="-78"/>
              </a:rPr>
              <a:t>الح</a:t>
            </a:r>
            <a:r>
              <a:rPr lang="ar-AE" sz="2400" b="1" dirty="0" smtClean="0">
                <a:solidFill>
                  <a:srgbClr val="FF0000"/>
                </a:solidFill>
                <a:cs typeface="AL-Hor" pitchFamily="2" charset="-78"/>
              </a:rPr>
              <a:t>ظ</a:t>
            </a:r>
            <a:r>
              <a:rPr lang="ar-AE" sz="2400" b="1" dirty="0" smtClean="0">
                <a:solidFill>
                  <a:schemeClr val="tx1"/>
                </a:solidFill>
                <a:cs typeface="AL-Hor" pitchFamily="2" charset="-78"/>
              </a:rPr>
              <a:t>يرة 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75243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6372200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20072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9239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4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627784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5</a:t>
            </a:r>
            <a:endParaRPr lang="ar-A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4.bp.blogspot.com -tu8po0TvojY WOVaxfC1E1I AAAAAAAAY20 Jlq5YPTXDT4LVALPSsL466BgbIAJof_kwCLcB s1600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640960" cy="41044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7524328" y="2060848"/>
            <a:ext cx="936104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300192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5148064" y="2060848"/>
            <a:ext cx="1008112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ستطيل 7"/>
          <p:cNvSpPr/>
          <p:nvPr/>
        </p:nvSpPr>
        <p:spPr>
          <a:xfrm>
            <a:off x="3779912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ستطيل 8"/>
          <p:cNvSpPr/>
          <p:nvPr/>
        </p:nvSpPr>
        <p:spPr>
          <a:xfrm>
            <a:off x="2483768" y="2060848"/>
            <a:ext cx="12241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ستطيل 9"/>
          <p:cNvSpPr/>
          <p:nvPr/>
        </p:nvSpPr>
        <p:spPr>
          <a:xfrm>
            <a:off x="3923928" y="1124744"/>
            <a:ext cx="936104" cy="5760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مستطيل 10"/>
          <p:cNvSpPr/>
          <p:nvPr/>
        </p:nvSpPr>
        <p:spPr>
          <a:xfrm>
            <a:off x="2555776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ستطيل 11"/>
          <p:cNvSpPr/>
          <p:nvPr/>
        </p:nvSpPr>
        <p:spPr>
          <a:xfrm>
            <a:off x="5220072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6300192" y="1052736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ستطيل 13"/>
          <p:cNvSpPr/>
          <p:nvPr/>
        </p:nvSpPr>
        <p:spPr>
          <a:xfrm>
            <a:off x="7524328" y="1124744"/>
            <a:ext cx="936104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7740352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rgbClr val="FF0000"/>
                </a:solidFill>
                <a:cs typeface="AL-Hor" pitchFamily="2" charset="-78"/>
              </a:rPr>
              <a:t>ع</a:t>
            </a:r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ائشة</a:t>
            </a:r>
            <a:endParaRPr lang="ar-AE" sz="14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6588224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تجم</a:t>
            </a:r>
            <a:r>
              <a:rPr lang="ar-AE" sz="4000" b="1" dirty="0" smtClean="0">
                <a:solidFill>
                  <a:srgbClr val="FF0000"/>
                </a:solidFill>
                <a:cs typeface="AL-Hor" pitchFamily="2" charset="-78"/>
              </a:rPr>
              <a:t>ع</a:t>
            </a:r>
            <a:r>
              <a:rPr lang="ar-AE" sz="4000" b="1" dirty="0" smtClean="0">
                <a:solidFill>
                  <a:schemeClr val="tx1"/>
                </a:solidFill>
                <a:cs typeface="AL-Hor" pitchFamily="2" charset="-78"/>
              </a:rPr>
              <a:t> </a:t>
            </a:r>
            <a:endParaRPr lang="ar-AE" sz="36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364088" y="4653136"/>
            <a:ext cx="936104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err="1" smtClean="0">
                <a:solidFill>
                  <a:schemeClr val="tx1"/>
                </a:solidFill>
                <a:cs typeface="AL-Hor" pitchFamily="2" charset="-78"/>
              </a:rPr>
              <a:t>ال</a:t>
            </a:r>
            <a:r>
              <a:rPr lang="ar-AE" sz="3200" b="1" dirty="0" err="1" smtClean="0">
                <a:solidFill>
                  <a:srgbClr val="FF0000"/>
                </a:solidFill>
                <a:cs typeface="AL-Hor" pitchFamily="2" charset="-78"/>
              </a:rPr>
              <a:t>ع</a:t>
            </a:r>
            <a:r>
              <a:rPr lang="ar-AE" sz="3200" b="1" dirty="0" err="1" smtClean="0">
                <a:solidFill>
                  <a:schemeClr val="tx1"/>
                </a:solidFill>
                <a:cs typeface="AL-Hor" pitchFamily="2" charset="-78"/>
              </a:rPr>
              <a:t>يدية</a:t>
            </a:r>
            <a:endParaRPr lang="ar-AE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75243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1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6372200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20072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3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3923928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4</a:t>
            </a:r>
            <a:endParaRPr lang="ar-AE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2627784" y="908720"/>
            <a:ext cx="864096" cy="86409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5</a:t>
            </a:r>
            <a:endParaRPr lang="ar-AE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is FREEBIE 'Rolling 10' game will encourage your students to explore number bonds that make 10, in a fun and engaging way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230080" cy="5904656"/>
          </a:xfrm>
          <a:prstGeom prst="rect">
            <a:avLst/>
          </a:prstGeom>
          <a:ln w="762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ستطيل 4"/>
          <p:cNvSpPr/>
          <p:nvPr/>
        </p:nvSpPr>
        <p:spPr>
          <a:xfrm>
            <a:off x="2555776" y="1844824"/>
            <a:ext cx="4248472" cy="180020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4800" b="1" dirty="0" smtClean="0">
                <a:solidFill>
                  <a:srgbClr val="FF0000"/>
                </a:solidFill>
                <a:cs typeface="AL-Hor" pitchFamily="2" charset="-78"/>
              </a:rPr>
              <a:t>العــــاب الحروف </a:t>
            </a:r>
          </a:p>
          <a:p>
            <a:pPr algn="ctr"/>
            <a:r>
              <a:rPr lang="ar-AE" sz="4800" b="1" dirty="0" smtClean="0">
                <a:solidFill>
                  <a:schemeClr val="tx1"/>
                </a:solidFill>
                <a:cs typeface="AL-Hor" pitchFamily="2" charset="-78"/>
              </a:rPr>
              <a:t>ما بين الكلمات والجمل </a:t>
            </a:r>
            <a:endParaRPr lang="ar-AE" sz="2400" b="1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2627784" y="4365104"/>
            <a:ext cx="4176464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الكلمات </a:t>
            </a:r>
            <a:r>
              <a:rPr lang="ar-AE" sz="3200" b="1" dirty="0" err="1" smtClean="0">
                <a:solidFill>
                  <a:schemeClr val="tx1"/>
                </a:solidFill>
                <a:cs typeface="AL-Hor" pitchFamily="2" charset="-78"/>
              </a:rPr>
              <a:t>الجدارية</a:t>
            </a:r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 لحقيبة </a:t>
            </a:r>
          </a:p>
          <a:p>
            <a:pPr algn="ctr"/>
            <a:r>
              <a:rPr lang="ar-AE" sz="3200" b="1" dirty="0" smtClean="0">
                <a:solidFill>
                  <a:schemeClr val="tx1"/>
                </a:solidFill>
                <a:cs typeface="AL-Hor" pitchFamily="2" charset="-78"/>
              </a:rPr>
              <a:t>ألف باء </a:t>
            </a:r>
            <a:endParaRPr lang="ar-AE" sz="1400" b="1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45</Words>
  <Application>Microsoft Office PowerPoint</Application>
  <PresentationFormat>عرض على الشاشة (3:4)‏</PresentationFormat>
  <Paragraphs>38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2018-03-07T14:11:00Z</dcterms:created>
  <dcterms:modified xsi:type="dcterms:W3CDTF">2018-03-07T15:21:29Z</dcterms:modified>
</cp:coreProperties>
</file>